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Worked Steps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96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4212" y="4487332"/>
            <a:ext cx="9155979" cy="1632913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Step 1: add task</a:t>
            </a:r>
            <a:br>
              <a:rPr lang="en-US" sz="2400" dirty="0" smtClean="0"/>
            </a:br>
            <a:r>
              <a:rPr lang="en-US" sz="2400" dirty="0" smtClean="0"/>
              <a:t>- once you add task you will be able to enter your hours into the given days</a:t>
            </a:r>
            <a:br>
              <a:rPr lang="en-US" sz="2400" dirty="0" smtClean="0"/>
            </a:br>
            <a:r>
              <a:rPr lang="en-US" sz="2400" dirty="0" smtClean="0"/>
              <a:t>Example: 0.00 for March 28 would be entered 8.00</a:t>
            </a:r>
            <a:endParaRPr lang="en-US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13" y="412776"/>
            <a:ext cx="7032974" cy="3929325"/>
          </a:xfrm>
        </p:spPr>
      </p:pic>
      <p:sp>
        <p:nvSpPr>
          <p:cNvPr id="7" name="Right Arrow 6"/>
          <p:cNvSpPr/>
          <p:nvPr/>
        </p:nvSpPr>
        <p:spPr>
          <a:xfrm rot="13224698" flipV="1">
            <a:off x="5303148" y="2125577"/>
            <a:ext cx="1028700" cy="1919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0800000">
            <a:off x="2421081" y="2377438"/>
            <a:ext cx="332510" cy="10910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457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Step 2: After entering time it should state the given hours </a:t>
            </a:r>
            <a:endParaRPr lang="en-US" sz="3200" dirty="0"/>
          </a:p>
        </p:txBody>
      </p:sp>
      <p:pic>
        <p:nvPicPr>
          <p:cNvPr id="4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828" y="685800"/>
            <a:ext cx="7074538" cy="3614738"/>
          </a:xfrm>
        </p:spPr>
      </p:pic>
      <p:sp>
        <p:nvSpPr>
          <p:cNvPr id="6" name="TextBox 5"/>
          <p:cNvSpPr txBox="1"/>
          <p:nvPr/>
        </p:nvSpPr>
        <p:spPr>
          <a:xfrm>
            <a:off x="2207927" y="2308503"/>
            <a:ext cx="57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8.0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63245" y="2493169"/>
            <a:ext cx="696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40.0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1652155" y="2308503"/>
            <a:ext cx="6307281" cy="102188"/>
          </a:xfrm>
          <a:prstGeom prst="flowChartProces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111828" y="1828800"/>
            <a:ext cx="6847608" cy="25977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own Arrow 20"/>
          <p:cNvSpPr/>
          <p:nvPr/>
        </p:nvSpPr>
        <p:spPr>
          <a:xfrm>
            <a:off x="2399608" y="1828800"/>
            <a:ext cx="191191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Down Arrow 21"/>
          <p:cNvSpPr/>
          <p:nvPr/>
        </p:nvSpPr>
        <p:spPr>
          <a:xfrm>
            <a:off x="3024101" y="1797839"/>
            <a:ext cx="165906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3581054" y="1809951"/>
            <a:ext cx="191191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Down Arrow 24"/>
          <p:cNvSpPr/>
          <p:nvPr/>
        </p:nvSpPr>
        <p:spPr>
          <a:xfrm>
            <a:off x="4200352" y="1842023"/>
            <a:ext cx="191191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Down Arrow 25"/>
          <p:cNvSpPr/>
          <p:nvPr/>
        </p:nvSpPr>
        <p:spPr>
          <a:xfrm>
            <a:off x="4748646" y="1828800"/>
            <a:ext cx="183919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Down Arrow 26"/>
          <p:cNvSpPr/>
          <p:nvPr/>
        </p:nvSpPr>
        <p:spPr>
          <a:xfrm>
            <a:off x="7595408" y="1851945"/>
            <a:ext cx="191191" cy="5307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806616" y="2326265"/>
            <a:ext cx="57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8.0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32717" y="2326265"/>
            <a:ext cx="57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8.0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058818" y="2366384"/>
            <a:ext cx="57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8.0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671838" y="2366384"/>
            <a:ext cx="572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8.0</a:t>
            </a:r>
            <a:endParaRPr lang="en-US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455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3: </a:t>
            </a:r>
            <a:r>
              <a:rPr lang="en-US" dirty="0"/>
              <a:t>in the drop down tool for project: select Cohort 2015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2040097"/>
            <a:ext cx="8534400" cy="906144"/>
          </a:xfrm>
        </p:spPr>
      </p:pic>
    </p:spTree>
    <p:extLst>
      <p:ext uri="{BB962C8B-B14F-4D97-AF65-F5344CB8AC3E}">
        <p14:creationId xmlns:p14="http://schemas.microsoft.com/office/powerpoint/2010/main" val="1386829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</a:t>
            </a:r>
            <a:r>
              <a:rPr lang="en-US" dirty="0" smtClean="0"/>
              <a:t>4: </a:t>
            </a:r>
            <a:r>
              <a:rPr lang="en-US" dirty="0" smtClean="0"/>
              <a:t>in the drop down tool for project: select Cohort 2015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402774"/>
            <a:ext cx="8534400" cy="1892962"/>
          </a:xfrm>
        </p:spPr>
      </p:pic>
      <p:sp>
        <p:nvSpPr>
          <p:cNvPr id="7" name="Left-Up Arrow 6"/>
          <p:cNvSpPr/>
          <p:nvPr/>
        </p:nvSpPr>
        <p:spPr>
          <a:xfrm>
            <a:off x="3065318" y="2247952"/>
            <a:ext cx="904009" cy="727364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38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4487332"/>
            <a:ext cx="9457315" cy="1507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</a:t>
            </a:r>
            <a:r>
              <a:rPr lang="en-US" dirty="0" smtClean="0"/>
              <a:t>5: </a:t>
            </a:r>
            <a:r>
              <a:rPr lang="en-US" dirty="0" smtClean="0"/>
              <a:t>submit your time</a:t>
            </a:r>
            <a:br>
              <a:rPr lang="en-US" dirty="0" smtClean="0"/>
            </a:br>
            <a:r>
              <a:rPr lang="en-US" dirty="0" smtClean="0"/>
              <a:t>- click the Submit for approval button; James will then approve your timesheet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3" y="1826133"/>
            <a:ext cx="8534400" cy="1259967"/>
          </a:xfrm>
        </p:spPr>
      </p:pic>
      <p:sp>
        <p:nvSpPr>
          <p:cNvPr id="5" name="Down Arrow 4"/>
          <p:cNvSpPr/>
          <p:nvPr/>
        </p:nvSpPr>
        <p:spPr>
          <a:xfrm>
            <a:off x="1641764" y="945573"/>
            <a:ext cx="457200" cy="11949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15736" y="2784764"/>
            <a:ext cx="2150919" cy="301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051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55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Slice</vt:lpstr>
      <vt:lpstr>We Worked Steps  </vt:lpstr>
      <vt:lpstr>  Step 1: add task - once you add task you will be able to enter your hours into the given days Example: 0.00 for March 28 would be entered 8.00</vt:lpstr>
      <vt:lpstr>Step 2: After entering time it should state the given hours </vt:lpstr>
      <vt:lpstr>Step 3: in the drop down tool for project: select Cohort 2015</vt:lpstr>
      <vt:lpstr>Step 4: in the drop down tool for project: select Cohort 2015</vt:lpstr>
      <vt:lpstr>Step 5: submit your time - click the Submit for approval button; James will then approve your timesheet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Worked Steps  </dc:title>
  <dc:creator>James Castellano</dc:creator>
  <cp:lastModifiedBy>James Castellano</cp:lastModifiedBy>
  <cp:revision>3</cp:revision>
  <dcterms:created xsi:type="dcterms:W3CDTF">2016-03-29T14:32:03Z</dcterms:created>
  <dcterms:modified xsi:type="dcterms:W3CDTF">2016-03-30T19:45:25Z</dcterms:modified>
</cp:coreProperties>
</file>